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87"/>
  </p:notesMasterIdLst>
  <p:handoutMasterIdLst>
    <p:handoutMasterId r:id="rId88"/>
  </p:handoutMasterIdLst>
  <p:sldIdLst>
    <p:sldId id="2147477909" r:id="rId5"/>
    <p:sldId id="2147483489" r:id="rId6"/>
    <p:sldId id="2147483445" r:id="rId7"/>
    <p:sldId id="2147483490" r:id="rId8"/>
    <p:sldId id="2147483522" r:id="rId9"/>
    <p:sldId id="2147483538" r:id="rId10"/>
    <p:sldId id="2147483523" r:id="rId11"/>
    <p:sldId id="2147483525" r:id="rId12"/>
    <p:sldId id="2147483526" r:id="rId13"/>
    <p:sldId id="2147483601" r:id="rId14"/>
    <p:sldId id="2147483528" r:id="rId15"/>
    <p:sldId id="2147483529" r:id="rId16"/>
    <p:sldId id="2147483602" r:id="rId17"/>
    <p:sldId id="2147483603" r:id="rId18"/>
    <p:sldId id="2147483530" r:id="rId19"/>
    <p:sldId id="2147483531" r:id="rId20"/>
    <p:sldId id="2147483532" r:id="rId21"/>
    <p:sldId id="2147483533" r:id="rId22"/>
    <p:sldId id="2147483534" r:id="rId23"/>
    <p:sldId id="2147483535" r:id="rId24"/>
    <p:sldId id="2147483536" r:id="rId25"/>
    <p:sldId id="2147483537" r:id="rId26"/>
    <p:sldId id="2147483558" r:id="rId27"/>
    <p:sldId id="2147483557" r:id="rId28"/>
    <p:sldId id="2147483559" r:id="rId29"/>
    <p:sldId id="2147483560" r:id="rId30"/>
    <p:sldId id="2147483561" r:id="rId31"/>
    <p:sldId id="2147483562" r:id="rId32"/>
    <p:sldId id="2147483556" r:id="rId33"/>
    <p:sldId id="2147483563" r:id="rId34"/>
    <p:sldId id="2147483564" r:id="rId35"/>
    <p:sldId id="2147483555" r:id="rId36"/>
    <p:sldId id="2147483565" r:id="rId37"/>
    <p:sldId id="2147483566" r:id="rId38"/>
    <p:sldId id="2147483540" r:id="rId39"/>
    <p:sldId id="2147483542" r:id="rId40"/>
    <p:sldId id="2147483544" r:id="rId41"/>
    <p:sldId id="2147483543" r:id="rId42"/>
    <p:sldId id="2147483545" r:id="rId43"/>
    <p:sldId id="2147483546" r:id="rId44"/>
    <p:sldId id="2147483547" r:id="rId45"/>
    <p:sldId id="2147483548" r:id="rId46"/>
    <p:sldId id="2147483549" r:id="rId47"/>
    <p:sldId id="2147483550" r:id="rId48"/>
    <p:sldId id="2147483551" r:id="rId49"/>
    <p:sldId id="2147483552" r:id="rId50"/>
    <p:sldId id="2147483553" r:id="rId51"/>
    <p:sldId id="2147483554" r:id="rId52"/>
    <p:sldId id="2147483571" r:id="rId53"/>
    <p:sldId id="2147483569" r:id="rId54"/>
    <p:sldId id="2147483570" r:id="rId55"/>
    <p:sldId id="2147483568" r:id="rId56"/>
    <p:sldId id="2147483572" r:id="rId57"/>
    <p:sldId id="2147483573" r:id="rId58"/>
    <p:sldId id="2147483574" r:id="rId59"/>
    <p:sldId id="2147483575" r:id="rId60"/>
    <p:sldId id="2147483576" r:id="rId61"/>
    <p:sldId id="2147483577" r:id="rId62"/>
    <p:sldId id="2147483578" r:id="rId63"/>
    <p:sldId id="2147483596" r:id="rId64"/>
    <p:sldId id="2147483597" r:id="rId65"/>
    <p:sldId id="2147483598" r:id="rId66"/>
    <p:sldId id="2147483599" r:id="rId67"/>
    <p:sldId id="2147483600" r:id="rId68"/>
    <p:sldId id="2147483579" r:id="rId69"/>
    <p:sldId id="2147483580" r:id="rId70"/>
    <p:sldId id="2147483581" r:id="rId71"/>
    <p:sldId id="2147483582" r:id="rId72"/>
    <p:sldId id="2147483583" r:id="rId73"/>
    <p:sldId id="2147483584" r:id="rId74"/>
    <p:sldId id="2147483585" r:id="rId75"/>
    <p:sldId id="2147483586" r:id="rId76"/>
    <p:sldId id="2147483587" r:id="rId77"/>
    <p:sldId id="2147483588" r:id="rId78"/>
    <p:sldId id="2147483589" r:id="rId79"/>
    <p:sldId id="2147483590" r:id="rId80"/>
    <p:sldId id="2147483591" r:id="rId81"/>
    <p:sldId id="2147483592" r:id="rId82"/>
    <p:sldId id="2147483593" r:id="rId83"/>
    <p:sldId id="2147483594" r:id="rId84"/>
    <p:sldId id="2147483595" r:id="rId85"/>
    <p:sldId id="214748356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3490"/>
            <p14:sldId id="2147483522"/>
            <p14:sldId id="2147483538"/>
            <p14:sldId id="2147483523"/>
            <p14:sldId id="2147483525"/>
            <p14:sldId id="2147483526"/>
            <p14:sldId id="2147483601"/>
            <p14:sldId id="2147483528"/>
            <p14:sldId id="2147483529"/>
            <p14:sldId id="2147483602"/>
            <p14:sldId id="2147483603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58"/>
            <p14:sldId id="2147483557"/>
            <p14:sldId id="2147483559"/>
            <p14:sldId id="2147483560"/>
            <p14:sldId id="2147483561"/>
            <p14:sldId id="2147483562"/>
            <p14:sldId id="2147483556"/>
            <p14:sldId id="2147483563"/>
            <p14:sldId id="2147483564"/>
            <p14:sldId id="2147483555"/>
            <p14:sldId id="2147483565"/>
            <p14:sldId id="2147483566"/>
            <p14:sldId id="2147483540"/>
            <p14:sldId id="2147483542"/>
            <p14:sldId id="2147483544"/>
            <p14:sldId id="2147483543"/>
            <p14:sldId id="2147483545"/>
            <p14:sldId id="2147483546"/>
            <p14:sldId id="2147483547"/>
            <p14:sldId id="2147483548"/>
            <p14:sldId id="2147483549"/>
            <p14:sldId id="2147483550"/>
            <p14:sldId id="2147483551"/>
            <p14:sldId id="2147483552"/>
            <p14:sldId id="2147483553"/>
            <p14:sldId id="2147483554"/>
            <p14:sldId id="2147483571"/>
            <p14:sldId id="2147483569"/>
            <p14:sldId id="2147483570"/>
            <p14:sldId id="2147483568"/>
            <p14:sldId id="2147483572"/>
            <p14:sldId id="2147483573"/>
            <p14:sldId id="2147483574"/>
            <p14:sldId id="2147483575"/>
            <p14:sldId id="2147483576"/>
            <p14:sldId id="2147483577"/>
            <p14:sldId id="2147483578"/>
            <p14:sldId id="2147483596"/>
            <p14:sldId id="2147483597"/>
            <p14:sldId id="2147483598"/>
            <p14:sldId id="2147483599"/>
            <p14:sldId id="2147483600"/>
            <p14:sldId id="2147483579"/>
            <p14:sldId id="2147483580"/>
            <p14:sldId id="2147483581"/>
            <p14:sldId id="2147483582"/>
            <p14:sldId id="2147483583"/>
            <p14:sldId id="2147483584"/>
            <p14:sldId id="2147483585"/>
            <p14:sldId id="2147483586"/>
            <p14:sldId id="2147483587"/>
            <p14:sldId id="2147483588"/>
            <p14:sldId id="2147483589"/>
            <p14:sldId id="2147483590"/>
            <p14:sldId id="2147483591"/>
            <p14:sldId id="2147483592"/>
            <p14:sldId id="2147483593"/>
            <p14:sldId id="2147483594"/>
            <p14:sldId id="2147483595"/>
            <p14:sldId id="21474835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9"/>
    <a:srgbClr val="46BDAA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CC71B-D4D4-9446-965F-8865AE44C7B5}" v="43" dt="2026-01-13T09:58:53.659"/>
    <p1510:client id="{A74FAB7A-DC0D-2B40-8012-5B4568CF007E}" v="92" dt="2026-01-12T17:41:06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7"/>
    <p:restoredTop sz="95366" autoAdjust="0"/>
  </p:normalViewPr>
  <p:slideViewPr>
    <p:cSldViewPr snapToGrid="0">
      <p:cViewPr varScale="1">
        <p:scale>
          <a:sx n="154" d="100"/>
          <a:sy n="154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95" Type="http://schemas.microsoft.com/office/2018/10/relationships/authors" Target="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custSel addSld modSld">
      <pc:chgData name="Jan Cordtz" userId="b5e592fb-fc8b-4323-a97d-691438b2e2da" providerId="ADAL" clId="{4E22EDF5-2883-5D57-B9C7-04E66950367B}" dt="2026-01-13T09:58:53.659" v="59"/>
      <pc:docMkLst>
        <pc:docMk/>
      </pc:docMkLst>
      <pc:sldChg chg="modSp mod">
        <pc:chgData name="Jan Cordtz" userId="b5e592fb-fc8b-4323-a97d-691438b2e2da" providerId="ADAL" clId="{4E22EDF5-2883-5D57-B9C7-04E66950367B}" dt="2026-01-13T07:17:37.411" v="18" actId="20577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13T07:17:37.411" v="18" actId="20577"/>
          <ac:spMkLst>
            <pc:docMk/>
            <pc:sldMk cId="3886619284" sldId="2147477909"/>
            <ac:spMk id="37" creationId="{40CB8A5C-7978-D6DF-6BCB-6AA6077897C3}"/>
          </ac:spMkLst>
        </pc:spChg>
      </pc:sldChg>
      <pc:sldChg chg="addSp modSp">
        <pc:chgData name="Jan Cordtz" userId="b5e592fb-fc8b-4323-a97d-691438b2e2da" providerId="ADAL" clId="{4E22EDF5-2883-5D57-B9C7-04E66950367B}" dt="2026-01-13T09:11:27.137" v="19"/>
        <pc:sldMkLst>
          <pc:docMk/>
          <pc:sldMk cId="793374601" sldId="2147483445"/>
        </pc:sldMkLst>
        <pc:spChg chg="add mod">
          <ac:chgData name="Jan Cordtz" userId="b5e592fb-fc8b-4323-a97d-691438b2e2da" providerId="ADAL" clId="{4E22EDF5-2883-5D57-B9C7-04E66950367B}" dt="2026-01-13T09:11:27.137" v="19"/>
          <ac:spMkLst>
            <pc:docMk/>
            <pc:sldMk cId="793374601" sldId="2147483445"/>
            <ac:spMk id="29" creationId="{368C9903-8D83-3C06-59F0-F4C2C8015D53}"/>
          </ac:spMkLst>
        </pc:spChg>
      </pc:sldChg>
      <pc:sldChg chg="addSp modSp">
        <pc:chgData name="Jan Cordtz" userId="b5e592fb-fc8b-4323-a97d-691438b2e2da" providerId="ADAL" clId="{4E22EDF5-2883-5D57-B9C7-04E66950367B}" dt="2026-01-13T09:26:32.177" v="30"/>
        <pc:sldMkLst>
          <pc:docMk/>
          <pc:sldMk cId="1532065344" sldId="2147483522"/>
        </pc:sldMkLst>
        <pc:spChg chg="add mod">
          <ac:chgData name="Jan Cordtz" userId="b5e592fb-fc8b-4323-a97d-691438b2e2da" providerId="ADAL" clId="{4E22EDF5-2883-5D57-B9C7-04E66950367B}" dt="2026-01-13T09:16:29.416" v="20"/>
          <ac:spMkLst>
            <pc:docMk/>
            <pc:sldMk cId="1532065344" sldId="2147483522"/>
            <ac:spMk id="2" creationId="{4FAFBF03-1226-9BF2-60D6-1AB245389B80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4" creationId="{4980D736-4705-628F-9201-9F6AF9A56CA3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5" creationId="{5597B811-3172-9890-6624-FA22F4E152AD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6" creationId="{67AD65EE-8ED3-6C70-82EA-4223F1600184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7" creationId="{356B9F61-7EA3-C28E-6908-0444C828535D}"/>
          </ac:spMkLst>
        </pc:spChg>
        <pc:spChg chg="add mod">
          <ac:chgData name="Jan Cordtz" userId="b5e592fb-fc8b-4323-a97d-691438b2e2da" providerId="ADAL" clId="{4E22EDF5-2883-5D57-B9C7-04E66950367B}" dt="2026-01-13T09:24:04.671" v="26" actId="465"/>
          <ac:spMkLst>
            <pc:docMk/>
            <pc:sldMk cId="1532065344" sldId="2147483522"/>
            <ac:spMk id="8" creationId="{F91274E5-9697-476B-B88F-DAACDB805015}"/>
          </ac:spMkLst>
        </pc:spChg>
        <pc:spChg chg="add mod">
          <ac:chgData name="Jan Cordtz" userId="b5e592fb-fc8b-4323-a97d-691438b2e2da" providerId="ADAL" clId="{4E22EDF5-2883-5D57-B9C7-04E66950367B}" dt="2026-01-13T09:24:42.675" v="27"/>
          <ac:spMkLst>
            <pc:docMk/>
            <pc:sldMk cId="1532065344" sldId="2147483522"/>
            <ac:spMk id="10" creationId="{55DD5065-E686-7E24-179F-187131A07E12}"/>
          </ac:spMkLst>
        </pc:spChg>
        <pc:spChg chg="add mod">
          <ac:chgData name="Jan Cordtz" userId="b5e592fb-fc8b-4323-a97d-691438b2e2da" providerId="ADAL" clId="{4E22EDF5-2883-5D57-B9C7-04E66950367B}" dt="2026-01-13T09:25:50.608" v="28"/>
          <ac:spMkLst>
            <pc:docMk/>
            <pc:sldMk cId="1532065344" sldId="2147483522"/>
            <ac:spMk id="11" creationId="{837AB5D4-3448-F238-7F37-C18089733C24}"/>
          </ac:spMkLst>
        </pc:spChg>
        <pc:spChg chg="add mod">
          <ac:chgData name="Jan Cordtz" userId="b5e592fb-fc8b-4323-a97d-691438b2e2da" providerId="ADAL" clId="{4E22EDF5-2883-5D57-B9C7-04E66950367B}" dt="2026-01-13T09:26:08.677" v="29"/>
          <ac:spMkLst>
            <pc:docMk/>
            <pc:sldMk cId="1532065344" sldId="2147483522"/>
            <ac:spMk id="12" creationId="{7F441E2E-5961-ED8E-C5AD-6A1AD41D67F5}"/>
          </ac:spMkLst>
        </pc:spChg>
        <pc:spChg chg="add mod">
          <ac:chgData name="Jan Cordtz" userId="b5e592fb-fc8b-4323-a97d-691438b2e2da" providerId="ADAL" clId="{4E22EDF5-2883-5D57-B9C7-04E66950367B}" dt="2026-01-13T09:26:32.177" v="30"/>
          <ac:spMkLst>
            <pc:docMk/>
            <pc:sldMk cId="1532065344" sldId="2147483522"/>
            <ac:spMk id="13" creationId="{67752D57-563D-9A21-2E6D-E9AFCEF1A377}"/>
          </ac:spMkLst>
        </pc:spChg>
      </pc:sldChg>
      <pc:sldChg chg="addSp modSp">
        <pc:chgData name="Jan Cordtz" userId="b5e592fb-fc8b-4323-a97d-691438b2e2da" providerId="ADAL" clId="{4E22EDF5-2883-5D57-B9C7-04E66950367B}" dt="2026-01-13T09:30:42.818" v="33" actId="767"/>
        <pc:sldMkLst>
          <pc:docMk/>
          <pc:sldMk cId="1029413402" sldId="2147483523"/>
        </pc:sldMkLst>
        <pc:spChg chg="add mod">
          <ac:chgData name="Jan Cordtz" userId="b5e592fb-fc8b-4323-a97d-691438b2e2da" providerId="ADAL" clId="{4E22EDF5-2883-5D57-B9C7-04E66950367B}" dt="2026-01-13T09:30:22.063" v="32"/>
          <ac:spMkLst>
            <pc:docMk/>
            <pc:sldMk cId="1029413402" sldId="2147483523"/>
            <ac:spMk id="3" creationId="{0CBC6170-D042-9AC6-65F5-B7DA0E197D02}"/>
          </ac:spMkLst>
        </pc:spChg>
        <pc:spChg chg="add mod">
          <ac:chgData name="Jan Cordtz" userId="b5e592fb-fc8b-4323-a97d-691438b2e2da" providerId="ADAL" clId="{4E22EDF5-2883-5D57-B9C7-04E66950367B}" dt="2026-01-13T09:30:42.818" v="33" actId="767"/>
          <ac:spMkLst>
            <pc:docMk/>
            <pc:sldMk cId="1029413402" sldId="2147483523"/>
            <ac:spMk id="4" creationId="{F5DD2318-3AF0-EBFC-9070-A323B6F3B560}"/>
          </ac:spMkLst>
        </pc:spChg>
      </pc:sldChg>
      <pc:sldChg chg="addSp modSp">
        <pc:chgData name="Jan Cordtz" userId="b5e592fb-fc8b-4323-a97d-691438b2e2da" providerId="ADAL" clId="{4E22EDF5-2883-5D57-B9C7-04E66950367B}" dt="2026-01-13T09:40:43.795" v="37"/>
        <pc:sldMkLst>
          <pc:docMk/>
          <pc:sldMk cId="1027418790" sldId="2147483525"/>
        </pc:sldMkLst>
        <pc:spChg chg="add mod">
          <ac:chgData name="Jan Cordtz" userId="b5e592fb-fc8b-4323-a97d-691438b2e2da" providerId="ADAL" clId="{4E22EDF5-2883-5D57-B9C7-04E66950367B}" dt="2026-01-13T09:35:34.350" v="34"/>
          <ac:spMkLst>
            <pc:docMk/>
            <pc:sldMk cId="1027418790" sldId="2147483525"/>
            <ac:spMk id="2" creationId="{43E6A744-54D3-66B3-5447-FD06F624278B}"/>
          </ac:spMkLst>
        </pc:spChg>
        <pc:spChg chg="add mod">
          <ac:chgData name="Jan Cordtz" userId="b5e592fb-fc8b-4323-a97d-691438b2e2da" providerId="ADAL" clId="{4E22EDF5-2883-5D57-B9C7-04E66950367B}" dt="2026-01-13T09:35:51.519" v="35"/>
          <ac:spMkLst>
            <pc:docMk/>
            <pc:sldMk cId="1027418790" sldId="2147483525"/>
            <ac:spMk id="4" creationId="{D564C612-F79C-DF59-15E8-E6F1C7138C90}"/>
          </ac:spMkLst>
        </pc:spChg>
        <pc:spChg chg="add mod">
          <ac:chgData name="Jan Cordtz" userId="b5e592fb-fc8b-4323-a97d-691438b2e2da" providerId="ADAL" clId="{4E22EDF5-2883-5D57-B9C7-04E66950367B}" dt="2026-01-13T09:35:59.401" v="36"/>
          <ac:spMkLst>
            <pc:docMk/>
            <pc:sldMk cId="1027418790" sldId="2147483525"/>
            <ac:spMk id="5" creationId="{0DFF49B0-C259-2017-3530-6332EFD7CCD2}"/>
          </ac:spMkLst>
        </pc:spChg>
        <pc:spChg chg="add mod">
          <ac:chgData name="Jan Cordtz" userId="b5e592fb-fc8b-4323-a97d-691438b2e2da" providerId="ADAL" clId="{4E22EDF5-2883-5D57-B9C7-04E66950367B}" dt="2026-01-13T09:40:43.795" v="37"/>
          <ac:spMkLst>
            <pc:docMk/>
            <pc:sldMk cId="1027418790" sldId="2147483525"/>
            <ac:spMk id="6" creationId="{427AC2F1-FE8A-C13A-6572-821091E89E14}"/>
          </ac:spMkLst>
        </pc:spChg>
      </pc:sldChg>
      <pc:sldChg chg="addSp modSp">
        <pc:chgData name="Jan Cordtz" userId="b5e592fb-fc8b-4323-a97d-691438b2e2da" providerId="ADAL" clId="{4E22EDF5-2883-5D57-B9C7-04E66950367B}" dt="2026-01-13T09:48:30.416" v="41"/>
        <pc:sldMkLst>
          <pc:docMk/>
          <pc:sldMk cId="1098800254" sldId="2147483526"/>
        </pc:sldMkLst>
        <pc:spChg chg="add mod">
          <ac:chgData name="Jan Cordtz" userId="b5e592fb-fc8b-4323-a97d-691438b2e2da" providerId="ADAL" clId="{4E22EDF5-2883-5D57-B9C7-04E66950367B}" dt="2026-01-13T09:41:05.136" v="38"/>
          <ac:spMkLst>
            <pc:docMk/>
            <pc:sldMk cId="1098800254" sldId="2147483526"/>
            <ac:spMk id="3" creationId="{EF8724FC-CAFC-F6DE-48C9-42F6AD884812}"/>
          </ac:spMkLst>
        </pc:spChg>
        <pc:spChg chg="add mod">
          <ac:chgData name="Jan Cordtz" userId="b5e592fb-fc8b-4323-a97d-691438b2e2da" providerId="ADAL" clId="{4E22EDF5-2883-5D57-B9C7-04E66950367B}" dt="2026-01-13T09:41:13.573" v="39"/>
          <ac:spMkLst>
            <pc:docMk/>
            <pc:sldMk cId="1098800254" sldId="2147483526"/>
            <ac:spMk id="4" creationId="{7D5CD191-0BBE-127F-F7EB-986D38A4D4F7}"/>
          </ac:spMkLst>
        </pc:spChg>
        <pc:spChg chg="add mod">
          <ac:chgData name="Jan Cordtz" userId="b5e592fb-fc8b-4323-a97d-691438b2e2da" providerId="ADAL" clId="{4E22EDF5-2883-5D57-B9C7-04E66950367B}" dt="2026-01-13T09:48:30.416" v="41"/>
          <ac:spMkLst>
            <pc:docMk/>
            <pc:sldMk cId="1098800254" sldId="2147483526"/>
            <ac:spMk id="5" creationId="{1F9259F9-8796-5DBE-ED94-EA7DFF159F75}"/>
          </ac:spMkLst>
        </pc:spChg>
      </pc:sldChg>
      <pc:sldChg chg="addSp modSp">
        <pc:chgData name="Jan Cordtz" userId="b5e592fb-fc8b-4323-a97d-691438b2e2da" providerId="ADAL" clId="{4E22EDF5-2883-5D57-B9C7-04E66950367B}" dt="2026-01-13T09:58:16.655" v="57"/>
        <pc:sldMkLst>
          <pc:docMk/>
          <pc:sldMk cId="3302183867" sldId="2147483528"/>
        </pc:sldMkLst>
        <pc:spChg chg="add mod">
          <ac:chgData name="Jan Cordtz" userId="b5e592fb-fc8b-4323-a97d-691438b2e2da" providerId="ADAL" clId="{4E22EDF5-2883-5D57-B9C7-04E66950367B}" dt="2026-01-13T09:51:35.788" v="45"/>
          <ac:spMkLst>
            <pc:docMk/>
            <pc:sldMk cId="3302183867" sldId="2147483528"/>
            <ac:spMk id="3" creationId="{C98D20BB-0419-991F-BAB6-765B85CF7FDD}"/>
          </ac:spMkLst>
        </pc:spChg>
        <pc:spChg chg="add mod">
          <ac:chgData name="Jan Cordtz" userId="b5e592fb-fc8b-4323-a97d-691438b2e2da" providerId="ADAL" clId="{4E22EDF5-2883-5D57-B9C7-04E66950367B}" dt="2026-01-13T09:53:48.657" v="48"/>
          <ac:spMkLst>
            <pc:docMk/>
            <pc:sldMk cId="3302183867" sldId="2147483528"/>
            <ac:spMk id="4" creationId="{77560B6E-1C6A-FB29-8737-3CA18EECB56C}"/>
          </ac:spMkLst>
        </pc:spChg>
        <pc:spChg chg="add mod">
          <ac:chgData name="Jan Cordtz" userId="b5e592fb-fc8b-4323-a97d-691438b2e2da" providerId="ADAL" clId="{4E22EDF5-2883-5D57-B9C7-04E66950367B}" dt="2026-01-13T09:56:36.720" v="52"/>
          <ac:spMkLst>
            <pc:docMk/>
            <pc:sldMk cId="3302183867" sldId="2147483528"/>
            <ac:spMk id="5" creationId="{58CA4881-8E39-2505-6D9B-B15C1230E651}"/>
          </ac:spMkLst>
        </pc:spChg>
        <pc:spChg chg="add mod">
          <ac:chgData name="Jan Cordtz" userId="b5e592fb-fc8b-4323-a97d-691438b2e2da" providerId="ADAL" clId="{4E22EDF5-2883-5D57-B9C7-04E66950367B}" dt="2026-01-13T09:56:43.886" v="53"/>
          <ac:spMkLst>
            <pc:docMk/>
            <pc:sldMk cId="3302183867" sldId="2147483528"/>
            <ac:spMk id="6" creationId="{558BCEAC-5D46-2F61-760F-C05FDF4A58C8}"/>
          </ac:spMkLst>
        </pc:spChg>
        <pc:spChg chg="add mod">
          <ac:chgData name="Jan Cordtz" userId="b5e592fb-fc8b-4323-a97d-691438b2e2da" providerId="ADAL" clId="{4E22EDF5-2883-5D57-B9C7-04E66950367B}" dt="2026-01-13T09:58:16.655" v="57"/>
          <ac:spMkLst>
            <pc:docMk/>
            <pc:sldMk cId="3302183867" sldId="2147483528"/>
            <ac:spMk id="7" creationId="{DD6DF75C-C88D-CCDE-4A80-E2133BBB941F}"/>
          </ac:spMkLst>
        </pc:spChg>
      </pc:sldChg>
      <pc:sldChg chg="addSp modSp">
        <pc:chgData name="Jan Cordtz" userId="b5e592fb-fc8b-4323-a97d-691438b2e2da" providerId="ADAL" clId="{4E22EDF5-2883-5D57-B9C7-04E66950367B}" dt="2026-01-13T09:58:05.039" v="56"/>
        <pc:sldMkLst>
          <pc:docMk/>
          <pc:sldMk cId="3576385204" sldId="2147483529"/>
        </pc:sldMkLst>
        <pc:spChg chg="add mod">
          <ac:chgData name="Jan Cordtz" userId="b5e592fb-fc8b-4323-a97d-691438b2e2da" providerId="ADAL" clId="{4E22EDF5-2883-5D57-B9C7-04E66950367B}" dt="2026-01-13T09:51:37.188" v="46"/>
          <ac:spMkLst>
            <pc:docMk/>
            <pc:sldMk cId="3576385204" sldId="2147483529"/>
            <ac:spMk id="2" creationId="{FDD357ED-F6CF-634F-B447-381824F82B7B}"/>
          </ac:spMkLst>
        </pc:spChg>
        <pc:spChg chg="add mod">
          <ac:chgData name="Jan Cordtz" userId="b5e592fb-fc8b-4323-a97d-691438b2e2da" providerId="ADAL" clId="{4E22EDF5-2883-5D57-B9C7-04E66950367B}" dt="2026-01-13T09:54:00.604" v="49"/>
          <ac:spMkLst>
            <pc:docMk/>
            <pc:sldMk cId="3576385204" sldId="2147483529"/>
            <ac:spMk id="4" creationId="{CBF596D6-5230-9233-E8C2-C96BB2740B3A}"/>
          </ac:spMkLst>
        </pc:spChg>
        <pc:spChg chg="add mod">
          <ac:chgData name="Jan Cordtz" userId="b5e592fb-fc8b-4323-a97d-691438b2e2da" providerId="ADAL" clId="{4E22EDF5-2883-5D57-B9C7-04E66950367B}" dt="2026-01-13T09:57:48.820" v="55"/>
          <ac:spMkLst>
            <pc:docMk/>
            <pc:sldMk cId="3576385204" sldId="2147483529"/>
            <ac:spMk id="5" creationId="{F98079B4-7DF1-06E9-93C0-AF1DE7044D94}"/>
          </ac:spMkLst>
        </pc:spChg>
        <pc:spChg chg="add mod">
          <ac:chgData name="Jan Cordtz" userId="b5e592fb-fc8b-4323-a97d-691438b2e2da" providerId="ADAL" clId="{4E22EDF5-2883-5D57-B9C7-04E66950367B}" dt="2026-01-13T09:57:31.566" v="54"/>
          <ac:spMkLst>
            <pc:docMk/>
            <pc:sldMk cId="3576385204" sldId="2147483529"/>
            <ac:spMk id="6" creationId="{5A210B1F-0144-3AA4-3175-804E57C43323}"/>
          </ac:spMkLst>
        </pc:spChg>
        <pc:spChg chg="add mod">
          <ac:chgData name="Jan Cordtz" userId="b5e592fb-fc8b-4323-a97d-691438b2e2da" providerId="ADAL" clId="{4E22EDF5-2883-5D57-B9C7-04E66950367B}" dt="2026-01-13T09:58:05.039" v="56"/>
          <ac:spMkLst>
            <pc:docMk/>
            <pc:sldMk cId="3576385204" sldId="2147483529"/>
            <ac:spMk id="7" creationId="{7BB7852D-A1D9-4707-AB7A-16E77E5ACD45}"/>
          </ac:spMkLst>
        </pc:spChg>
      </pc:sldChg>
      <pc:sldChg chg="addSp modSp">
        <pc:chgData name="Jan Cordtz" userId="b5e592fb-fc8b-4323-a97d-691438b2e2da" providerId="ADAL" clId="{4E22EDF5-2883-5D57-B9C7-04E66950367B}" dt="2026-01-13T09:30:18.357" v="31"/>
        <pc:sldMkLst>
          <pc:docMk/>
          <pc:sldMk cId="3818176110" sldId="2147483538"/>
        </pc:sldMkLst>
        <pc:spChg chg="add mod">
          <ac:chgData name="Jan Cordtz" userId="b5e592fb-fc8b-4323-a97d-691438b2e2da" providerId="ADAL" clId="{4E22EDF5-2883-5D57-B9C7-04E66950367B}" dt="2026-01-13T09:30:18.357" v="31"/>
          <ac:spMkLst>
            <pc:docMk/>
            <pc:sldMk cId="3818176110" sldId="2147483538"/>
            <ac:spMk id="3" creationId="{0398001D-0A7A-CD02-C719-7BD10840D39D}"/>
          </ac:spMkLst>
        </pc:spChg>
      </pc:sldChg>
      <pc:sldChg chg="addSp modSp">
        <pc:chgData name="Jan Cordtz" userId="b5e592fb-fc8b-4323-a97d-691438b2e2da" providerId="ADAL" clId="{4E22EDF5-2883-5D57-B9C7-04E66950367B}" dt="2026-01-13T09:58:25.594" v="58"/>
        <pc:sldMkLst>
          <pc:docMk/>
          <pc:sldMk cId="2009978293" sldId="2147483601"/>
        </pc:sldMkLst>
        <pc:spChg chg="add mod">
          <ac:chgData name="Jan Cordtz" userId="b5e592fb-fc8b-4323-a97d-691438b2e2da" providerId="ADAL" clId="{4E22EDF5-2883-5D57-B9C7-04E66950367B}" dt="2026-01-13T09:48:50.762" v="42"/>
          <ac:spMkLst>
            <pc:docMk/>
            <pc:sldMk cId="2009978293" sldId="2147483601"/>
            <ac:spMk id="3" creationId="{EDCF1A09-6FC3-F78F-B808-74EC01FE775B}"/>
          </ac:spMkLst>
        </pc:spChg>
        <pc:spChg chg="add mod">
          <ac:chgData name="Jan Cordtz" userId="b5e592fb-fc8b-4323-a97d-691438b2e2da" providerId="ADAL" clId="{4E22EDF5-2883-5D57-B9C7-04E66950367B}" dt="2026-01-13T09:56:01.964" v="51"/>
          <ac:spMkLst>
            <pc:docMk/>
            <pc:sldMk cId="2009978293" sldId="2147483601"/>
            <ac:spMk id="4" creationId="{609455E0-D4CB-48DB-1CC0-8C7FD5FCA02D}"/>
          </ac:spMkLst>
        </pc:spChg>
        <pc:spChg chg="add mod">
          <ac:chgData name="Jan Cordtz" userId="b5e592fb-fc8b-4323-a97d-691438b2e2da" providerId="ADAL" clId="{4E22EDF5-2883-5D57-B9C7-04E66950367B}" dt="2026-01-13T09:53:31.832" v="47"/>
          <ac:spMkLst>
            <pc:docMk/>
            <pc:sldMk cId="2009978293" sldId="2147483601"/>
            <ac:spMk id="5" creationId="{38CD52F6-0A1E-048E-FD8C-B83370DECF94}"/>
          </ac:spMkLst>
        </pc:spChg>
        <pc:spChg chg="add mod">
          <ac:chgData name="Jan Cordtz" userId="b5e592fb-fc8b-4323-a97d-691438b2e2da" providerId="ADAL" clId="{4E22EDF5-2883-5D57-B9C7-04E66950367B}" dt="2026-01-13T09:55:08.510" v="50"/>
          <ac:spMkLst>
            <pc:docMk/>
            <pc:sldMk cId="2009978293" sldId="2147483601"/>
            <ac:spMk id="6" creationId="{C27C3692-724E-760E-949D-58E1343D899E}"/>
          </ac:spMkLst>
        </pc:spChg>
        <pc:spChg chg="add mod">
          <ac:chgData name="Jan Cordtz" userId="b5e592fb-fc8b-4323-a97d-691438b2e2da" providerId="ADAL" clId="{4E22EDF5-2883-5D57-B9C7-04E66950367B}" dt="2026-01-13T09:58:25.594" v="58"/>
          <ac:spMkLst>
            <pc:docMk/>
            <pc:sldMk cId="2009978293" sldId="2147483601"/>
            <ac:spMk id="7" creationId="{F7496418-1E52-E4F1-0E2F-AB15EEB7EE65}"/>
          </ac:spMkLst>
        </pc:spChg>
        <pc:picChg chg="add mod">
          <ac:chgData name="Jan Cordtz" userId="b5e592fb-fc8b-4323-a97d-691438b2e2da" providerId="ADAL" clId="{4E22EDF5-2883-5D57-B9C7-04E66950367B}" dt="2026-01-13T09:48:20.746" v="40"/>
          <ac:picMkLst>
            <pc:docMk/>
            <pc:sldMk cId="2009978293" sldId="2147483601"/>
            <ac:picMk id="2" creationId="{C3550243-3552-EA42-5C9E-D37582B6DC86}"/>
          </ac:picMkLst>
        </pc:picChg>
      </pc:sldChg>
      <pc:sldChg chg="add">
        <pc:chgData name="Jan Cordtz" userId="b5e592fb-fc8b-4323-a97d-691438b2e2da" providerId="ADAL" clId="{4E22EDF5-2883-5D57-B9C7-04E66950367B}" dt="2026-01-13T09:58:53.659" v="59"/>
        <pc:sldMkLst>
          <pc:docMk/>
          <pc:sldMk cId="1334764523" sldId="21474836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1/13/26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1/13/26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1/13/26 8:22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 dirty="0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4"/>
            <a:ext cx="4446587" cy="2427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 –</a:t>
            </a:r>
            <a:br>
              <a:rPr lang="en-GB" dirty="0"/>
            </a:br>
            <a:r>
              <a:rPr lang="en-GB" b="1" i="1" dirty="0"/>
              <a:t>Unified </a:t>
            </a:r>
            <a:r>
              <a:rPr lang="en-GB" b="1" i="1" dirty="0" err="1"/>
              <a:t>catalog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Jan Cordtz, Snr. Cloud Solution Architect</a:t>
            </a:r>
          </a:p>
          <a:p>
            <a:r>
              <a:rPr lang="en-US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If you think compliance is complicated,</a:t>
            </a:r>
            <a:br>
              <a:rPr lang="en-GB" b="1">
                <a:solidFill>
                  <a:schemeClr val="bg1"/>
                </a:solidFill>
              </a:rPr>
            </a:br>
            <a:r>
              <a:rPr lang="en-GB" b="1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 – in this document the name </a:t>
            </a:r>
            <a:r>
              <a:rPr lang="en-US" b="1"/>
              <a:t>Purview</a:t>
            </a:r>
            <a:r>
              <a:rPr lang="en-US"/>
              <a:t> – if not otherwise</a:t>
            </a:r>
          </a:p>
          <a:p>
            <a:r>
              <a:rPr lang="en-US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50243-3552-EA42-5C9E-D37582B6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0" y="1505096"/>
            <a:ext cx="7772400" cy="3847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F1A09-6FC3-F78F-B808-74EC01FE775B}"/>
              </a:ext>
            </a:extLst>
          </p:cNvPr>
          <p:cNvSpPr txBox="1"/>
          <p:nvPr/>
        </p:nvSpPr>
        <p:spPr>
          <a:xfrm>
            <a:off x="344490" y="443821"/>
            <a:ext cx="466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Glossary terms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455E0-D4CB-48DB-1CC0-8C7FD5FCA02D}"/>
              </a:ext>
            </a:extLst>
          </p:cNvPr>
          <p:cNvSpPr txBox="1"/>
          <p:nvPr/>
        </p:nvSpPr>
        <p:spPr>
          <a:xfrm>
            <a:off x="7156499" y="1979941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 </a:t>
            </a:r>
            <a:r>
              <a:rPr lang="en-US" dirty="0"/>
              <a:t>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CD52F6-0A1E-048E-FD8C-B83370DECF94}"/>
              </a:ext>
            </a:extLst>
          </p:cNvPr>
          <p:cNvSpPr/>
          <p:nvPr/>
        </p:nvSpPr>
        <p:spPr>
          <a:xfrm>
            <a:off x="110990" y="2449232"/>
            <a:ext cx="117370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27C3692-724E-760E-949D-58E1343D899E}"/>
              </a:ext>
            </a:extLst>
          </p:cNvPr>
          <p:cNvSpPr/>
          <p:nvPr/>
        </p:nvSpPr>
        <p:spPr>
          <a:xfrm rot="11694641">
            <a:off x="3133189" y="312453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496418-1E52-E4F1-0E2F-AB15EEB7EE65}"/>
              </a:ext>
            </a:extLst>
          </p:cNvPr>
          <p:cNvSpPr/>
          <p:nvPr/>
        </p:nvSpPr>
        <p:spPr>
          <a:xfrm>
            <a:off x="1170758" y="1856630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AF6CD-35AF-5238-E6F7-E0629892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" y="1441174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D20BB-0419-991F-BAB6-765B85CF7FDD}"/>
              </a:ext>
            </a:extLst>
          </p:cNvPr>
          <p:cNvSpPr txBox="1"/>
          <p:nvPr/>
        </p:nvSpPr>
        <p:spPr>
          <a:xfrm>
            <a:off x="344490" y="443821"/>
            <a:ext cx="533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Critical data elements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560B6E-1C6A-FB29-8737-3CA18EECB56C}"/>
              </a:ext>
            </a:extLst>
          </p:cNvPr>
          <p:cNvSpPr/>
          <p:nvPr/>
        </p:nvSpPr>
        <p:spPr>
          <a:xfrm>
            <a:off x="344490" y="2562587"/>
            <a:ext cx="1333170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A4881-8E39-2505-6D9B-B15C1230E651}"/>
              </a:ext>
            </a:extLst>
          </p:cNvPr>
          <p:cNvSpPr txBox="1"/>
          <p:nvPr/>
        </p:nvSpPr>
        <p:spPr>
          <a:xfrm>
            <a:off x="7535421" y="1780254"/>
            <a:ext cx="4478645" cy="3416320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Critial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data elements </a:t>
            </a:r>
            <a:r>
              <a:rPr lang="en-US" dirty="0"/>
              <a:t>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58BCEAC-5D46-2F61-760F-C05FDF4A58C8}"/>
              </a:ext>
            </a:extLst>
          </p:cNvPr>
          <p:cNvSpPr/>
          <p:nvPr/>
        </p:nvSpPr>
        <p:spPr>
          <a:xfrm rot="11694641">
            <a:off x="3607014" y="321597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6DF75C-C88D-CCDE-4A80-E2133BBB941F}"/>
              </a:ext>
            </a:extLst>
          </p:cNvPr>
          <p:cNvSpPr/>
          <p:nvPr/>
        </p:nvSpPr>
        <p:spPr>
          <a:xfrm>
            <a:off x="2417667" y="1845811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8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1FC9B-137D-DC29-3CE2-17F1677C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1" y="1441174"/>
            <a:ext cx="7772400" cy="3975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357ED-F6CF-634F-B447-381824F82B7B}"/>
              </a:ext>
            </a:extLst>
          </p:cNvPr>
          <p:cNvSpPr txBox="1"/>
          <p:nvPr/>
        </p:nvSpPr>
        <p:spPr>
          <a:xfrm>
            <a:off x="344490" y="443821"/>
            <a:ext cx="373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Enterprise glossary – OKRs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F596D6-5230-9233-E8C2-C96BB2740B3A}"/>
              </a:ext>
            </a:extLst>
          </p:cNvPr>
          <p:cNvSpPr/>
          <p:nvPr/>
        </p:nvSpPr>
        <p:spPr>
          <a:xfrm>
            <a:off x="344489" y="2585258"/>
            <a:ext cx="1257599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079B4-7DF1-06E9-93C0-AF1DE7044D94}"/>
              </a:ext>
            </a:extLst>
          </p:cNvPr>
          <p:cNvSpPr txBox="1"/>
          <p:nvPr/>
        </p:nvSpPr>
        <p:spPr>
          <a:xfrm>
            <a:off x="7535421" y="1780254"/>
            <a:ext cx="4478645" cy="3416320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Enterprise glossary </a:t>
            </a:r>
            <a:r>
              <a:rPr lang="en-US" dirty="0"/>
              <a:t>search provides access to searching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glossary terms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critical data elements</a:t>
            </a:r>
            <a:r>
              <a:rPr lang="en-US" dirty="0"/>
              <a:t> as well as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(OKRs).</a:t>
            </a:r>
          </a:p>
          <a:p>
            <a:endParaRPr lang="en-US" dirty="0"/>
          </a:p>
          <a:p>
            <a:r>
              <a:rPr lang="en-US" dirty="0"/>
              <a:t>This screen show 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objectives and key results</a:t>
            </a:r>
            <a:r>
              <a:rPr lang="en-US" dirty="0"/>
              <a:t> (OKRs) search.</a:t>
            </a:r>
          </a:p>
          <a:p>
            <a:endParaRPr lang="en-US" dirty="0"/>
          </a:p>
          <a:p>
            <a:r>
              <a:rPr lang="en-US" dirty="0"/>
              <a:t>You can add </a:t>
            </a:r>
            <a:r>
              <a:rPr lang="en-US" u="sng" dirty="0"/>
              <a:t>filters</a:t>
            </a:r>
            <a:r>
              <a:rPr lang="en-US" dirty="0"/>
              <a:t> or “just” search by the </a:t>
            </a:r>
            <a:r>
              <a:rPr lang="en-US" u="sng" dirty="0"/>
              <a:t>name</a:t>
            </a:r>
            <a:r>
              <a:rPr lang="en-US" dirty="0"/>
              <a:t> you are looking for.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210B1F-0144-3AA4-3175-804E57C43323}"/>
              </a:ext>
            </a:extLst>
          </p:cNvPr>
          <p:cNvSpPr/>
          <p:nvPr/>
        </p:nvSpPr>
        <p:spPr>
          <a:xfrm rot="11694641">
            <a:off x="3607014" y="3215976"/>
            <a:ext cx="5778433" cy="139604"/>
          </a:xfrm>
          <a:prstGeom prst="rightArrow">
            <a:avLst/>
          </a:prstGeom>
          <a:solidFill>
            <a:schemeClr val="bg2">
              <a:alpha val="2942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B7852D-A1D9-4707-AB7A-16E77E5ACD45}"/>
              </a:ext>
            </a:extLst>
          </p:cNvPr>
          <p:cNvSpPr/>
          <p:nvPr/>
        </p:nvSpPr>
        <p:spPr>
          <a:xfrm>
            <a:off x="2994467" y="1837499"/>
            <a:ext cx="978737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BAEDD-106B-DB9D-771A-73BEC8619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9DBE8-F050-3A41-3E48-0CA767364135}"/>
              </a:ext>
            </a:extLst>
          </p:cNvPr>
          <p:cNvSpPr txBox="1"/>
          <p:nvPr/>
        </p:nvSpPr>
        <p:spPr>
          <a:xfrm>
            <a:off x="6575323" y="2924035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Catalog management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Governance domains</a:t>
            </a:r>
          </a:p>
        </p:txBody>
      </p:sp>
    </p:spTree>
    <p:extLst>
      <p:ext uri="{BB962C8B-B14F-4D97-AF65-F5344CB8AC3E}">
        <p14:creationId xmlns:p14="http://schemas.microsoft.com/office/powerpoint/2010/main" val="133476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9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B5C00-B330-016C-AFAD-6B5E3E10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5" y="1441174"/>
            <a:ext cx="77724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0913A-B84A-537F-9757-01424F2B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0" y="1441174"/>
            <a:ext cx="7772400" cy="3975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94035-0545-84FE-0BC4-052FB89A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8" y="2959443"/>
            <a:ext cx="12636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9F8-229D-6643-AF3A-D09D95F6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1" y="1347825"/>
            <a:ext cx="7772400" cy="41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FA997-46DD-E4CE-9C40-8139EA55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7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DFD26-3C22-798A-10A9-C7C2C672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>
                <a:solidFill>
                  <a:schemeClr val="bg1"/>
                </a:solidFill>
              </a:rPr>
              <a:t>Get </a:t>
            </a:r>
            <a:r>
              <a:rPr lang="en-GB" sz="4000" b="1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B59FA-E78E-8235-F777-BA98A329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63043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61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E7940-944B-9398-0777-7987514A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1582361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185BF-E4C8-4521-7E74-C532233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8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6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8BD6B-235E-C49C-0365-C3CD58C9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7" y="1636392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1EA74-AFDA-9558-FE85-25DB4854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2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B561D-041E-6712-C297-A37156D8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" y="1698037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5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F0BE7-3A97-F919-4097-FC9047DB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C5C05-30A5-BD2C-6576-F2D78077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5" y="1698038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9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1449A-7F0E-F889-6AC8-64B8768F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603771-B0B0-802C-8B7B-48414E3B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9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4F5D922-AE45-FA32-F6EB-C32BB99FED31}"/>
              </a:ext>
            </a:extLst>
          </p:cNvPr>
          <p:cNvSpPr/>
          <p:nvPr/>
        </p:nvSpPr>
        <p:spPr>
          <a:xfrm>
            <a:off x="5097134" y="1405852"/>
            <a:ext cx="4552264" cy="5297311"/>
          </a:xfrm>
          <a:prstGeom prst="roundRect">
            <a:avLst>
              <a:gd name="adj" fmla="val 597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Connect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  <a:r>
              <a:rPr lang="en-US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20996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OKR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FFFDF9"/>
                </a:solidFill>
              </a:rPr>
              <a:t>Critial</a:t>
            </a:r>
            <a:r>
              <a:rPr lang="en-US" sz="1200">
                <a:solidFill>
                  <a:srgbClr val="FFFDF9"/>
                </a:solidFill>
              </a:rPr>
              <a:t> Data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Data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</a:t>
            </a:r>
            <a:r>
              <a:rPr lang="en-US" b="1" i="1" u="sng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8C9903-8D83-3C06-59F0-F4C2C8015D53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Advanced</a:t>
            </a:r>
          </a:p>
          <a:p>
            <a:pPr algn="ctr"/>
            <a:r>
              <a:rPr lang="en-US" sz="1200"/>
              <a:t>Api’s</a:t>
            </a:r>
          </a:p>
          <a:p>
            <a:pPr algn="ctr"/>
            <a:r>
              <a:rPr lang="en-US" sz="1200"/>
              <a:t>Workflows</a:t>
            </a:r>
          </a:p>
          <a:p>
            <a:pPr algn="ctr"/>
            <a:r>
              <a:rPr lang="en-US" sz="1200"/>
              <a:t>Enforcement of rights</a:t>
            </a:r>
          </a:p>
        </p:txBody>
      </p: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EFF43-4CBF-D960-EE2D-20494302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B061-84F4-7703-3367-B2C4F53D5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8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3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9AE09-C933-8A84-8724-ABC1E19C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2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80218-F8EA-5D04-D6BB-2DFDBE70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16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93F66-8480-032F-FF0F-90805FEC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6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2662-4981-009E-6BE3-F82D1189B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CB53C-99F6-5084-F8C2-8EE39F746B8E}"/>
              </a:ext>
            </a:extLst>
          </p:cNvPr>
          <p:cNvSpPr txBox="1"/>
          <p:nvPr/>
        </p:nvSpPr>
        <p:spPr>
          <a:xfrm>
            <a:off x="3792071" y="2985247"/>
            <a:ext cx="15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products</a:t>
            </a:r>
          </a:p>
        </p:txBody>
      </p:sp>
    </p:spTree>
    <p:extLst>
      <p:ext uri="{BB962C8B-B14F-4D97-AF65-F5344CB8AC3E}">
        <p14:creationId xmlns:p14="http://schemas.microsoft.com/office/powerpoint/2010/main" val="120904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3CE37-CDBE-C90F-764A-35A7C556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3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01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52E63-D090-AA99-E140-00E3A171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2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6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7F05C-45EE-6E29-CAB5-9D6C9001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30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30739-62F1-EE82-2203-B84ABADE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8636-36E2-2FD7-8F92-0A06AF4C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586E7-4FFD-06DE-B105-5BD947D7A95D}"/>
              </a:ext>
            </a:extLst>
          </p:cNvPr>
          <p:cNvSpPr txBox="1"/>
          <p:nvPr/>
        </p:nvSpPr>
        <p:spPr>
          <a:xfrm>
            <a:off x="5185458" y="2615877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Establish the Unified Catalog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99DC5-6D0E-48B7-8BEA-9655A9D7B4CD}"/>
              </a:ext>
            </a:extLst>
          </p:cNvPr>
          <p:cNvSpPr txBox="1"/>
          <p:nvPr/>
        </p:nvSpPr>
        <p:spPr>
          <a:xfrm>
            <a:off x="106100" y="6331848"/>
            <a:ext cx="200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Unified Catalog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82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B6BDE-6BE3-4709-B108-AB9D723B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2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7983E-3E75-AC2F-5031-6369A0D9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9" y="1653172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FE75D3-6DFF-2C26-AA4D-CB6BD2A0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7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8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333893-F1A8-01B7-0CB4-2A0598DD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1" y="1519608"/>
            <a:ext cx="7772400" cy="3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9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81F63-361A-3918-049E-053258D3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3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7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78F37-C32A-A250-BAB5-D69B5ADB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3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8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26714-D89C-96C5-7B71-29B8BDA9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1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6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13AC0-FB6A-9A31-F167-87677D93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4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1692F-52D4-CDF2-4CC6-06C16A24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0" y="1564473"/>
            <a:ext cx="7772400" cy="3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6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0C01E2-E935-9C67-BCA4-52C601B1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4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9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4F3FF-FEF5-65FF-F619-F7D841AA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0" y="972064"/>
            <a:ext cx="2785887" cy="5534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FBF03-1226-9BF2-60D6-1AB245389B80}"/>
              </a:ext>
            </a:extLst>
          </p:cNvPr>
          <p:cNvSpPr txBox="1"/>
          <p:nvPr/>
        </p:nvSpPr>
        <p:spPr>
          <a:xfrm>
            <a:off x="344490" y="443821"/>
            <a:ext cx="361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Unified Catalog Purview</a:t>
            </a:r>
            <a:r>
              <a:rPr lang="en-US" b="1" dirty="0"/>
              <a:t> menu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0D736-4705-628F-9201-9F6AF9A56CA3}"/>
              </a:ext>
            </a:extLst>
          </p:cNvPr>
          <p:cNvSpPr txBox="1"/>
          <p:nvPr/>
        </p:nvSpPr>
        <p:spPr>
          <a:xfrm>
            <a:off x="4680066" y="1288981"/>
            <a:ext cx="5150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Discovery</a:t>
            </a:r>
            <a:r>
              <a:rPr lang="en-US" dirty="0"/>
              <a:t> contains the search options for Purview.</a:t>
            </a:r>
            <a:br>
              <a:rPr lang="en-US" dirty="0"/>
            </a:br>
            <a:r>
              <a:rPr lang="en-US" sz="1400" i="1" dirty="0"/>
              <a:t>Note that data assets from the Data Map is in this menu part 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7B811-3172-9890-6624-FA22F4E152AD}"/>
              </a:ext>
            </a:extLst>
          </p:cNvPr>
          <p:cNvSpPr txBox="1"/>
          <p:nvPr/>
        </p:nvSpPr>
        <p:spPr>
          <a:xfrm>
            <a:off x="4680066" y="2356592"/>
            <a:ext cx="534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Catalog management</a:t>
            </a:r>
            <a:r>
              <a:rPr lang="en-US"/>
              <a:t> you will find what is the</a:t>
            </a:r>
          </a:p>
          <a:p>
            <a:r>
              <a:rPr lang="en-US" i="1"/>
              <a:t>Unified catalog </a:t>
            </a:r>
            <a:r>
              <a:rPr lang="en-US"/>
              <a:t>and its content.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D65EE-8ED3-6C70-82EA-4223F1600184}"/>
              </a:ext>
            </a:extLst>
          </p:cNvPr>
          <p:cNvSpPr txBox="1"/>
          <p:nvPr/>
        </p:nvSpPr>
        <p:spPr>
          <a:xfrm>
            <a:off x="4680066" y="3485759"/>
            <a:ext cx="607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Health management </a:t>
            </a:r>
            <a:r>
              <a:rPr lang="en-US"/>
              <a:t>has the reporting and quality items for</a:t>
            </a:r>
          </a:p>
          <a:p>
            <a:r>
              <a:rPr lang="en-US"/>
              <a:t>the </a:t>
            </a:r>
            <a:r>
              <a:rPr lang="en-US" i="1"/>
              <a:t>Unified catalog </a:t>
            </a:r>
            <a:r>
              <a:rPr lang="en-US"/>
              <a:t>and its content.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B9F61-7EA3-C28E-6908-0444C828535D}"/>
              </a:ext>
            </a:extLst>
          </p:cNvPr>
          <p:cNvSpPr txBox="1"/>
          <p:nvPr/>
        </p:nvSpPr>
        <p:spPr>
          <a:xfrm>
            <a:off x="4680066" y="4614926"/>
            <a:ext cx="607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Process automation </a:t>
            </a:r>
            <a:r>
              <a:rPr lang="en-US"/>
              <a:t>has one item being workflow where you can assign approval workflows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274E5-9697-476B-B88F-DAACDB805015}"/>
              </a:ext>
            </a:extLst>
          </p:cNvPr>
          <p:cNvSpPr txBox="1"/>
          <p:nvPr/>
        </p:nvSpPr>
        <p:spPr>
          <a:xfrm>
            <a:off x="4680066" y="5744094"/>
            <a:ext cx="607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Request and approvals </a:t>
            </a:r>
            <a:r>
              <a:rPr lang="en-US" dirty="0"/>
              <a:t>is where you will find any request needed to be handled along with the request already processed.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978FCA8-CA27-AD47-71B4-4A3D0315C31B}"/>
              </a:ext>
            </a:extLst>
          </p:cNvPr>
          <p:cNvSpPr/>
          <p:nvPr/>
        </p:nvSpPr>
        <p:spPr>
          <a:xfrm rot="5061098" flipH="1">
            <a:off x="2942562" y="22607"/>
            <a:ext cx="160485" cy="3314822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5DD5065-E686-7E24-179F-187131A07E12}"/>
              </a:ext>
            </a:extLst>
          </p:cNvPr>
          <p:cNvSpPr/>
          <p:nvPr/>
        </p:nvSpPr>
        <p:spPr>
          <a:xfrm rot="5045106" flipH="1">
            <a:off x="3178934" y="1216509"/>
            <a:ext cx="160485" cy="2865506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37AB5D4-3448-F238-7F37-C18089733C24}"/>
              </a:ext>
            </a:extLst>
          </p:cNvPr>
          <p:cNvSpPr/>
          <p:nvPr/>
        </p:nvSpPr>
        <p:spPr>
          <a:xfrm rot="4757342" flipH="1">
            <a:off x="3188466" y="2558247"/>
            <a:ext cx="160485" cy="2865506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F441E2E-5961-ED8E-C5AD-6A1AD41D67F5}"/>
              </a:ext>
            </a:extLst>
          </p:cNvPr>
          <p:cNvSpPr/>
          <p:nvPr/>
        </p:nvSpPr>
        <p:spPr>
          <a:xfrm rot="4597446" flipH="1">
            <a:off x="3176485" y="3676571"/>
            <a:ext cx="160485" cy="3059003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752D57-563D-9A21-2E6D-E9AFCEF1A377}"/>
              </a:ext>
            </a:extLst>
          </p:cNvPr>
          <p:cNvSpPr/>
          <p:nvPr/>
        </p:nvSpPr>
        <p:spPr>
          <a:xfrm rot="4901977" flipH="1">
            <a:off x="3270067" y="4713221"/>
            <a:ext cx="160483" cy="2805784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4F8E1-CC91-1AFE-4ED7-3765CBF8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1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1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82973-B3B1-9A34-E540-09D1786D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8DB76-8DD6-F701-075F-7C56ADEC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37260"/>
            <a:ext cx="7772400" cy="3783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8E704-7C04-36D2-9C9E-D2382428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62" y="760287"/>
            <a:ext cx="1656695" cy="18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5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1D4B1-103A-C9CF-F739-9F6A4593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9" y="1537260"/>
            <a:ext cx="7772400" cy="37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D860E-FCE3-577C-D2B2-240908C3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3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8041B-C63F-2401-8F9A-C9FC0CC3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5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662D8-5016-F37E-435B-A49540B4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3A6DB-0BD7-5CBD-70EC-FDA7D24F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1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1AD0C-6BC0-0D2E-F5A3-B3BC8E3C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BC31-C651-2044-084E-5DF0F790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E3664-D5A8-B15D-55B7-894A549FB42F}"/>
              </a:ext>
            </a:extLst>
          </p:cNvPr>
          <p:cNvSpPr txBox="1"/>
          <p:nvPr/>
        </p:nvSpPr>
        <p:spPr>
          <a:xfrm>
            <a:off x="6575323" y="2924035"/>
            <a:ext cx="2608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Discovery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Search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18176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B7D80-F00B-A204-9FE6-21B6839E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4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C911B-4297-01FC-A822-73A968ED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4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47FA9-C965-92DB-C9AB-AF24C137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8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E943B-250E-F4ED-9B95-16C7CB8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0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6CEE9-50BF-A0DB-D5F3-6B666247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40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CA84-B8B9-A4CA-8C16-EA0704B0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8C4F2-1DA6-B0E3-CA31-51A041065DD1}"/>
              </a:ext>
            </a:extLst>
          </p:cNvPr>
          <p:cNvSpPr txBox="1"/>
          <p:nvPr/>
        </p:nvSpPr>
        <p:spPr>
          <a:xfrm>
            <a:off x="5774076" y="317471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3280883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1A311-9AB3-7AD6-0EA3-9898B393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6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566E76-D6A7-B4B2-8D15-BC318E13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0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18F9F-0330-4302-7CD0-EF938A8A8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7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B86F2-0A1A-21CD-3A6F-D616DB3B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2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5884F-2BE9-4682-4596-1195878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4" y="1540028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C6170-D042-9AC6-65F5-B7DA0E197D02}"/>
              </a:ext>
            </a:extLst>
          </p:cNvPr>
          <p:cNvSpPr txBox="1"/>
          <p:nvPr/>
        </p:nvSpPr>
        <p:spPr>
          <a:xfrm>
            <a:off x="344490" y="443821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products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D2318-3AF0-EBFC-9070-A323B6F3B560}"/>
              </a:ext>
            </a:extLst>
          </p:cNvPr>
          <p:cNvSpPr txBox="1"/>
          <p:nvPr/>
        </p:nvSpPr>
        <p:spPr>
          <a:xfrm>
            <a:off x="7307640" y="2017726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Here you can search your data products.</a:t>
            </a:r>
          </a:p>
          <a:p>
            <a:endParaRPr lang="en-US" dirty="0"/>
          </a:p>
          <a:p>
            <a:r>
              <a:rPr lang="en-US" dirty="0"/>
              <a:t>This can either be done using words,</a:t>
            </a:r>
          </a:p>
          <a:p>
            <a:r>
              <a:rPr lang="en-US" dirty="0"/>
              <a:t>clicking a published governance domain or</a:t>
            </a:r>
          </a:p>
          <a:p>
            <a:r>
              <a:rPr lang="en-US" dirty="0"/>
              <a:t>using natural language.</a:t>
            </a:r>
          </a:p>
          <a:p>
            <a:endParaRPr lang="en-US" dirty="0"/>
          </a:p>
          <a:p>
            <a:r>
              <a:rPr lang="en-US" dirty="0"/>
              <a:t>To use natural language, you need to click here.</a:t>
            </a:r>
          </a:p>
          <a:p>
            <a:endParaRPr lang="en-US" dirty="0"/>
          </a:p>
          <a:p>
            <a:r>
              <a:rPr lang="en-US" dirty="0"/>
              <a:t>Clicking a governance domain brings you to the data products in the domain.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1F6898E-0365-93E3-A770-8129AF7E55E7}"/>
              </a:ext>
            </a:extLst>
          </p:cNvPr>
          <p:cNvSpPr/>
          <p:nvPr/>
        </p:nvSpPr>
        <p:spPr>
          <a:xfrm rot="14242807">
            <a:off x="5952901" y="3226216"/>
            <a:ext cx="1849337" cy="142639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341A11-A470-A122-63B0-5B03D97A5838}"/>
              </a:ext>
            </a:extLst>
          </p:cNvPr>
          <p:cNvSpPr/>
          <p:nvPr/>
        </p:nvSpPr>
        <p:spPr>
          <a:xfrm>
            <a:off x="405714" y="2335876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13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02E59-2760-B40C-3B82-7EF6F64C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FA5A0-5103-13F6-8423-7A3ACC49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A9D2F-CD07-9412-0448-D2C8347DD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6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BDB5D-865E-B197-1D63-D17E9B85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2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5B9F9-1385-34AF-0733-8435A52E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43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B23E2-2883-8E2B-275E-3CAE9E88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4AF30-0889-0168-F17F-1935FFA1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4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2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B779E-5940-BAFD-D618-D42B173A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0962C-CD51-8EE2-7CA7-44DC021B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F04E1-E5C4-FECC-AF09-A644AE0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25F23-2E4D-9E41-6B19-7A0E643F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4" y="1441174"/>
            <a:ext cx="7772400" cy="397565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3E6A744-54D3-66B3-5447-FD06F624278B}"/>
              </a:ext>
            </a:extLst>
          </p:cNvPr>
          <p:cNvSpPr/>
          <p:nvPr/>
        </p:nvSpPr>
        <p:spPr>
          <a:xfrm>
            <a:off x="405714" y="2252749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4C612-F79C-DF59-15E8-E6F1C7138C90}"/>
              </a:ext>
            </a:extLst>
          </p:cNvPr>
          <p:cNvSpPr txBox="1"/>
          <p:nvPr/>
        </p:nvSpPr>
        <p:spPr>
          <a:xfrm>
            <a:off x="7307640" y="2017726"/>
            <a:ext cx="4478645" cy="3139321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using natural language for your search, you formulate in your words what it is your looking for.</a:t>
            </a:r>
          </a:p>
          <a:p>
            <a:endParaRPr lang="en-US" dirty="0"/>
          </a:p>
          <a:p>
            <a:r>
              <a:rPr lang="en-US" dirty="0"/>
              <a:t>So, instead how having an idea about what a data product might be called you instead write what it is you are really looking for.</a:t>
            </a:r>
          </a:p>
          <a:p>
            <a:endParaRPr lang="en-US" dirty="0"/>
          </a:p>
          <a:p>
            <a:r>
              <a:rPr lang="en-US" dirty="0"/>
              <a:t>Example (as shown):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 need three years of revenue data from the finance department to analyze sales trends.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FF49B0-C259-2017-3530-6332EFD7CCD2}"/>
              </a:ext>
            </a:extLst>
          </p:cNvPr>
          <p:cNvSpPr/>
          <p:nvPr/>
        </p:nvSpPr>
        <p:spPr>
          <a:xfrm rot="11694641">
            <a:off x="5471087" y="2608811"/>
            <a:ext cx="1849337" cy="142639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AC2F1-FE8A-C13A-6572-821091E89E14}"/>
              </a:ext>
            </a:extLst>
          </p:cNvPr>
          <p:cNvSpPr txBox="1"/>
          <p:nvPr/>
        </p:nvSpPr>
        <p:spPr>
          <a:xfrm>
            <a:off x="344490" y="443821"/>
            <a:ext cx="437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products – natural language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18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B92BC-E90A-06AF-4DEF-A327D5B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6E3F2-1BB2-9051-1B57-64B310CF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" y="1505096"/>
            <a:ext cx="7772400" cy="3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7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248A6-F074-6157-1C8A-B23B2AF51A72}"/>
              </a:ext>
            </a:extLst>
          </p:cNvPr>
          <p:cNvSpPr txBox="1"/>
          <p:nvPr/>
        </p:nvSpPr>
        <p:spPr>
          <a:xfrm>
            <a:off x="5774076" y="3174715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28757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6AEC1-C6AA-FD56-0122-3B852B46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9" y="1375271"/>
            <a:ext cx="7772400" cy="3975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8724FC-CAFC-F6DE-48C9-42F6AD884812}"/>
              </a:ext>
            </a:extLst>
          </p:cNvPr>
          <p:cNvSpPr txBox="1"/>
          <p:nvPr/>
        </p:nvSpPr>
        <p:spPr>
          <a:xfrm>
            <a:off x="7307640" y="2017726"/>
            <a:ext cx="4478645" cy="4247317"/>
          </a:xfrm>
          <a:prstGeom prst="rect">
            <a:avLst/>
          </a:prstGeom>
          <a:solidFill>
            <a:srgbClr val="FFFDF9">
              <a:alpha val="66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search for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is also located in the discovery menu under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Unified catalog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you search using words.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You can also click the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explore </a:t>
            </a:r>
            <a:r>
              <a:rPr lang="en-US" dirty="0"/>
              <a:t>options where you can find assets related to one the following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Fabric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Source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Collection</a:t>
            </a:r>
          </a:p>
          <a:p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Purview also show recent found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assets </a:t>
            </a:r>
            <a:r>
              <a:rPr lang="en-US" dirty="0"/>
              <a:t>under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Quick access.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5CD191-0BBE-127F-F7EB-986D38A4D4F7}"/>
              </a:ext>
            </a:extLst>
          </p:cNvPr>
          <p:cNvSpPr/>
          <p:nvPr/>
        </p:nvSpPr>
        <p:spPr>
          <a:xfrm>
            <a:off x="405714" y="2335876"/>
            <a:ext cx="1356584" cy="2410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259F9-8796-5DBE-ED94-EA7DFF159F75}"/>
              </a:ext>
            </a:extLst>
          </p:cNvPr>
          <p:cNvSpPr txBox="1"/>
          <p:nvPr/>
        </p:nvSpPr>
        <p:spPr>
          <a:xfrm>
            <a:off x="344490" y="443821"/>
            <a:ext cx="410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– data assets from the data map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00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A2F610-1193-44B2-A4F0-A119C8973799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b1c3d6fc-5689-40cc-899d-3b916b4ff5bf"/>
    <ds:schemaRef ds:uri="230e9df3-be65-4c73-a93b-d1236ebd677e"/>
    <ds:schemaRef ds:uri="http://schemas.microsoft.com/sharepoint/v3"/>
    <ds:schemaRef ds:uri="http://www.w3.org/XML/1998/namespace"/>
    <ds:schemaRef ds:uri="http://purl.org/dc/dcmitype/"/>
    <ds:schemaRef ds:uri="07c5dfa0-33a3-47dd-bfb7-87fb9673911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22045</TotalTime>
  <Words>647</Words>
  <Application>Microsoft Macintosh PowerPoint</Application>
  <PresentationFormat>Widescreen</PresentationFormat>
  <Paragraphs>105</Paragraphs>
  <Slides>82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– Unified 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10</cp:revision>
  <cp:lastPrinted>2025-06-18T05:57:52Z</cp:lastPrinted>
  <dcterms:created xsi:type="dcterms:W3CDTF">2024-01-23T16:36:38Z</dcterms:created>
  <dcterms:modified xsi:type="dcterms:W3CDTF">2026-01-13T10:00:50Z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